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70" r:id="rId3"/>
    <p:sldId id="271" r:id="rId4"/>
    <p:sldId id="265" r:id="rId5"/>
    <p:sldId id="269" r:id="rId6"/>
    <p:sldId id="268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91" autoAdjust="0"/>
  </p:normalViewPr>
  <p:slideViewPr>
    <p:cSldViewPr snapToGrid="0" snapToObjects="1">
      <p:cViewPr varScale="1">
        <p:scale>
          <a:sx n="65" d="100"/>
          <a:sy n="65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77FB81-9FDB-4DF2-AB4E-15FA336942A8}"/>
              </a:ext>
            </a:extLst>
          </p:cNvPr>
          <p:cNvSpPr/>
          <p:nvPr/>
        </p:nvSpPr>
        <p:spPr>
          <a:xfrm>
            <a:off x="120555" y="31606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SEQUENCE DIAGRAM- MATCH CUSTOMER WITH VEHICLES</a:t>
            </a:r>
            <a:b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D2FAB-4E5E-44F0-B29F-759799AFF7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66" y="1023582"/>
            <a:ext cx="8966579" cy="583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5A7418-2D53-4046-B1D2-1819D04B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418" y="5812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184105" y="149774"/>
            <a:ext cx="9775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COMMUNICATION DIAGRAM- MATCH CUSTOMER WITH VEHICLES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D58C3-52B4-4A02-B827-58D1C4C7AB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63" y="785099"/>
            <a:ext cx="8102577" cy="59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2789DF-ED73-47D9-951C-A625B48CF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1837" y="58128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SEQUENCE DIAGRAM- SELL CAR</a:t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228" y="1083212"/>
            <a:ext cx="8328074" cy="56130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COMMUNICATION DIAGRAM- SELL CAR</a:t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6" y="1821795"/>
            <a:ext cx="9200271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47</Words>
  <Application>Microsoft Office PowerPoint</Application>
  <PresentationFormat>Widescreen</PresentationFormat>
  <Paragraphs>18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Noto Sans Symbols</vt:lpstr>
      <vt:lpstr>Ion</vt:lpstr>
      <vt:lpstr>ISDS 552 GP3</vt:lpstr>
      <vt:lpstr>PowerPoint Presentation</vt:lpstr>
      <vt:lpstr>PowerPoint Presentation</vt:lpstr>
      <vt:lpstr>SEQUENCE DIAGRAM- SELL CAR  </vt:lpstr>
      <vt:lpstr>COMMUNICATION DIAGRAM- SELL CAR 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sanchit.singh</cp:lastModifiedBy>
  <cp:revision>42</cp:revision>
  <dcterms:modified xsi:type="dcterms:W3CDTF">2018-07-27T20:01:15Z</dcterms:modified>
</cp:coreProperties>
</file>